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3"/>
  </p:notesMasterIdLst>
  <p:sldIdLst>
    <p:sldId id="295" r:id="rId2"/>
  </p:sldIdLst>
  <p:sldSz cx="9144000" cy="5143500" type="screen16x9"/>
  <p:notesSz cx="6858000" cy="9144000"/>
  <p:embeddedFontLst>
    <p:embeddedFont>
      <p:font typeface="IRANSans" panose="020B0506030804020204" pitchFamily="34" charset="-78"/>
      <p:regular r:id="rId4"/>
      <p:bold r:id="rId5"/>
    </p:embeddedFont>
    <p:embeddedFont>
      <p:font typeface="Lato" panose="020F0502020204030203" pitchFamily="34" charset="0"/>
      <p:regular r:id="rId6"/>
      <p:bold r:id="rId7"/>
    </p:embeddedFont>
    <p:embeddedFont>
      <p:font typeface="Raleway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00"/>
    <a:srgbClr val="9C0606"/>
    <a:srgbClr val="077F51"/>
    <a:srgbClr val="66941C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8665B7-6574-423E-A4B5-A6C020D860FF}">
  <a:tblStyle styleId="{C98665B7-6574-423E-A4B5-A6C020D860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1A8698C-63BC-4B6A-AE92-7E62379B444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59016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hamid\2016-urgance\salahiat-balini\jalasat\23-1-1400\Blue-Line-Download-Transparent-PNG-Im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441086"/>
            <a:ext cx="10363200" cy="15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76200" y="84543"/>
            <a:ext cx="89154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Sans" panose="020B0506030804020204" pitchFamily="34" charset="-78"/>
                <a:cs typeface="B Titr" panose="00000700000000000000" pitchFamily="2" charset="-78"/>
              </a:rPr>
              <a:t>شانزدهمین کنگره بین المللی انجمن علمی طب اورژانس ایران</a:t>
            </a:r>
          </a:p>
          <a:p>
            <a:pPr algn="ctr" rt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D6D11E-3C8F-51EE-8830-91BA4A4420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7650" y="84543"/>
            <a:ext cx="971550" cy="971550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B5F5BF84-517E-5DE9-37A2-8F796B605DED}"/>
              </a:ext>
            </a:extLst>
          </p:cNvPr>
          <p:cNvSpPr txBox="1">
            <a:spLocks/>
          </p:cNvSpPr>
          <p:nvPr/>
        </p:nvSpPr>
        <p:spPr>
          <a:xfrm>
            <a:off x="-533400" y="1513228"/>
            <a:ext cx="9562675" cy="3545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Lato"/>
              <a:buChar char="▷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lvl="1" algn="just"/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</a:p>
          <a:p>
            <a:pPr lvl="1"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and Materials:</a:t>
            </a:r>
          </a:p>
          <a:p>
            <a:pPr lvl="1"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Results:</a:t>
            </a:r>
          </a:p>
          <a:p>
            <a:pPr lvl="1"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Conclusion:</a:t>
            </a:r>
          </a:p>
          <a:p>
            <a:pPr lvl="1"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41ECA6-28BF-B3D4-9D19-0E53302E5CD0}"/>
              </a:ext>
            </a:extLst>
          </p:cNvPr>
          <p:cNvSpPr txBox="1"/>
          <p:nvPr/>
        </p:nvSpPr>
        <p:spPr>
          <a:xfrm>
            <a:off x="8614" y="686761"/>
            <a:ext cx="518425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</a:t>
            </a:r>
            <a:b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Authors:</a:t>
            </a:r>
            <a:b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Affiliation:</a:t>
            </a:r>
          </a:p>
        </p:txBody>
      </p:sp>
    </p:spTree>
    <p:extLst>
      <p:ext uri="{BB962C8B-B14F-4D97-AF65-F5344CB8AC3E}">
        <p14:creationId xmlns:p14="http://schemas.microsoft.com/office/powerpoint/2010/main" val="2577982930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29</Words>
  <Application>Microsoft Office PowerPoint</Application>
  <PresentationFormat>On-screen Show (16:9)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Raleway</vt:lpstr>
      <vt:lpstr>Arial</vt:lpstr>
      <vt:lpstr>Lato</vt:lpstr>
      <vt:lpstr>IRANSans</vt:lpstr>
      <vt:lpstr>Antonio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hamid</dc:creator>
  <cp:lastModifiedBy>SAZGAR</cp:lastModifiedBy>
  <cp:revision>143</cp:revision>
  <dcterms:modified xsi:type="dcterms:W3CDTF">2023-12-26T12:17:48Z</dcterms:modified>
</cp:coreProperties>
</file>